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296" r:id="rId3"/>
    <p:sldId id="297" r:id="rId4"/>
    <p:sldId id="276" r:id="rId5"/>
  </p:sldIdLst>
  <p:sldSz cx="9906000" cy="6858000" type="A4"/>
  <p:notesSz cx="6858000" cy="9144000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8000"/>
    <a:srgbClr val="0000CC"/>
    <a:srgbClr val="990099"/>
    <a:srgbClr val="003300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3"/>
  </p:normalViewPr>
  <p:slideViewPr>
    <p:cSldViewPr showGuides="1">
      <p:cViewPr varScale="1">
        <p:scale>
          <a:sx n="68" d="100"/>
          <a:sy n="68" d="100"/>
        </p:scale>
        <p:origin x="1266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4BD36F5-8858-4BAC-A151-2542D0D68108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885CD35-D201-482B-A0BE-59CEFA60E38D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id-ID" altLang="id-ID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defTabSz="913130" eaLnBrk="1" hangingPunct="1">
              <a:spcBef>
                <a:spcPct val="0"/>
              </a:spcBef>
            </a:pPr>
            <a:fld id="{9A0DB2DC-4C9A-4742-B13C-FB6460FD3503}" type="slidenum">
              <a:rPr lang="en-US" altLang="id-ID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altLang="id-ID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kerjaan design\master ppt BSN\simple\BSN slide 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88"/>
            <a:ext cx="9906000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id-ID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C19A20D-98D9-4FD2-9E58-CC5AB85728CE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kerjaan design\master ppt BSN\simple\BSN slide 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692696"/>
            <a:ext cx="8915400" cy="720080"/>
          </a:xfrm>
        </p:spPr>
        <p:txBody>
          <a:bodyPr>
            <a:normAutofit/>
          </a:bodyPr>
          <a:lstStyle>
            <a:lvl1pPr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id-ID" noProof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0813" y="65198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1B2FE2D-F227-43D6-BD7C-6CD6CC995DAF}" type="slidenum">
              <a:rPr kumimoji="0" lang="id-ID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kerjaan design\master ppt BSN\simple\BSN slide 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2890D64-952D-4C29-B381-B6D90AC0F71A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  <a:endParaRPr lang="id-ID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id-ID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F935EE4-6566-4B24-B600-2580DC8FAF44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88950" y="2130425"/>
            <a:ext cx="8928100" cy="1470025"/>
          </a:xfrm>
        </p:spPr>
        <p:txBody>
          <a:bodyPr vert="horz" wrap="square" lIns="91440" tIns="45720" rIns="91440" bIns="45720" numCol="1" anchor="t" anchorCtr="0" compatLnSpc="1">
            <a:normAutofit fontScale="90000"/>
          </a:bodyPr>
          <a:lstStyle/>
          <a:p>
            <a:pPr eaLnBrk="1" hangingPunct="1"/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Rekapitulasi SNI Penetapan </a:t>
            </a:r>
            <a:r>
              <a:rPr lang="en-US" altLang="zh-CN" sz="3200" kern="1200" dirty="0" err="1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Tahun</a:t>
            </a: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 </a:t>
            </a:r>
            <a:r>
              <a:rPr lang="en-US" altLang="zh-CN" sz="32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2019</a:t>
            </a: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- </a:t>
            </a:r>
            <a:r>
              <a:rPr lang="en-GB" altLang="zh-CN" sz="3200" dirty="0" smtClean="0">
                <a:solidFill>
                  <a:srgbClr val="C00000"/>
                </a:solidFill>
              </a:rPr>
              <a:t>Mei</a:t>
            </a:r>
            <a:r>
              <a:rPr lang="en-GB" altLang="en-US" sz="32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zh-CN" sz="32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2019 </a:t>
            </a: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>-</a:t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  <a:t/>
            </a:r>
            <a:br>
              <a:rPr lang="en-US" altLang="zh-CN" sz="3200" kern="1200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  <a:cs typeface="+mj-cs"/>
              </a:rPr>
            </a:br>
            <a:endParaRPr lang="en-US" altLang="zh-CN" sz="2600" kern="1200" dirty="0">
              <a:solidFill>
                <a:srgbClr val="C00000"/>
              </a:solidFill>
              <a:latin typeface="Arial" panose="020B0604020202020204" pitchFamily="34" charset="0"/>
              <a:ea typeface="SimSun" panose="02010600030101010101" pitchFamily="2" charset="-122"/>
              <a:cs typeface="+mj-cs"/>
            </a:endParaRPr>
          </a:p>
        </p:txBody>
      </p:sp>
      <p:sp>
        <p:nvSpPr>
          <p:cNvPr id="7171" name="Title 1"/>
          <p:cNvSpPr txBox="1"/>
          <p:nvPr/>
        </p:nvSpPr>
        <p:spPr>
          <a:xfrm>
            <a:off x="895350" y="3794125"/>
            <a:ext cx="8420100" cy="1470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Oleh:</a:t>
            </a: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Bidang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Sistem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Informasi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dan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Tata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Kelola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Data </a:t>
            </a: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PUSDATIN </a:t>
            </a: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- BSN</a:t>
            </a:r>
            <a:endParaRPr lang="en-US" altLang="id-ID" sz="2000" b="1" dirty="0">
              <a:solidFill>
                <a:srgbClr val="C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fld>
            <a:endParaRPr lang="id-ID" altLang="en-US" kern="1200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Grafik</a:t>
            </a:r>
            <a:r>
              <a:rPr kumimoji="0" lang="en-US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SNI </a:t>
            </a:r>
            <a:r>
              <a:rPr kumimoji="0" lang="en-US" altLang="id-ID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Penetapan</a:t>
            </a:r>
            <a:r>
              <a:rPr kumimoji="0" lang="en-US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altLang="id-ID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Tahun</a:t>
            </a:r>
            <a:r>
              <a:rPr kumimoji="0" lang="en-US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2019</a:t>
            </a:r>
            <a:r>
              <a:rPr kumimoji="0" lang="id-ID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id-ID" alt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altLang="id-ID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s.d.</a:t>
            </a:r>
            <a:r>
              <a:rPr kumimoji="0" lang="en-US" altLang="id-ID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id-ID" sz="1800" b="0" dirty="0" smtClean="0">
                <a:latin typeface="Calibri" panose="020F0502020204030204" pitchFamily="34" charset="0"/>
              </a:rPr>
              <a:t>Mei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2019</a:t>
            </a:r>
            <a:endParaRPr kumimoji="0" lang="id-ID" alt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8" y="5970588"/>
            <a:ext cx="24479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– BSN,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6" y="1988840"/>
            <a:ext cx="7560840" cy="3299649"/>
          </a:xfr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fld>
            <a:endParaRPr lang="id-ID" altLang="en-US" kern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Title 1"/>
          <p:cNvSpPr txBox="1"/>
          <p:nvPr/>
        </p:nvSpPr>
        <p:spPr>
          <a:xfrm>
            <a:off x="461963" y="260350"/>
            <a:ext cx="8915400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id-ID" sz="4000" dirty="0">
                <a:cs typeface="Arial" panose="020B0604020202020204" pitchFamily="34" charset="0"/>
              </a:rPr>
              <a:t>SNI </a:t>
            </a:r>
            <a:r>
              <a:rPr lang="en-US" altLang="id-ID" sz="4000" dirty="0" err="1">
                <a:cs typeface="Arial" panose="020B0604020202020204" pitchFamily="34" charset="0"/>
              </a:rPr>
              <a:t>Penetapan</a:t>
            </a:r>
            <a:r>
              <a:rPr lang="en-US" altLang="id-ID" sz="4000" dirty="0">
                <a:cs typeface="Arial" panose="020B0604020202020204" pitchFamily="34" charset="0"/>
              </a:rPr>
              <a:t> </a:t>
            </a:r>
            <a:r>
              <a:rPr lang="en-US" altLang="id-ID" sz="4000" dirty="0" smtClean="0">
                <a:cs typeface="Arial" panose="020B0604020202020204" pitchFamily="34" charset="0"/>
              </a:rPr>
              <a:t>2019</a:t>
            </a:r>
            <a:r>
              <a:rPr lang="id-ID" altLang="id-ID" sz="4400" dirty="0">
                <a:cs typeface="Arial" panose="020B0604020202020204" pitchFamily="34" charset="0"/>
              </a:rPr>
              <a:t/>
            </a:r>
            <a:br>
              <a:rPr lang="id-ID" altLang="id-ID" sz="4400" dirty="0">
                <a:cs typeface="Arial" panose="020B0604020202020204" pitchFamily="34" charset="0"/>
              </a:rPr>
            </a:br>
            <a:r>
              <a:rPr lang="en-US" altLang="id-ID" sz="2000" dirty="0" err="1">
                <a:cs typeface="Arial" panose="020B0604020202020204" pitchFamily="34" charset="0"/>
              </a:rPr>
              <a:t>s.d.</a:t>
            </a:r>
            <a:r>
              <a:rPr lang="en-US" altLang="id-ID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cs typeface="Arial" panose="020B0604020202020204" pitchFamily="34" charset="0"/>
              </a:rPr>
              <a:t>Mei 2019</a:t>
            </a:r>
            <a:endParaRPr lang="id-ID" altLang="id-ID" sz="4400" dirty="0">
              <a:ea typeface="Arial" panose="020B0604020202020204" pitchFamily="34" charset="0"/>
            </a:endParaRPr>
          </a:p>
        </p:txBody>
      </p:sp>
      <p:sp>
        <p:nvSpPr>
          <p:cNvPr id="12293" name="TextBox 4"/>
          <p:cNvSpPr txBox="1"/>
          <p:nvPr/>
        </p:nvSpPr>
        <p:spPr>
          <a:xfrm>
            <a:off x="128588" y="5970588"/>
            <a:ext cx="24479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Sumber: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– BSN,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8" y="1772816"/>
            <a:ext cx="8064896" cy="3528392"/>
          </a:xfrm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sz="1200" kern="1200" dirty="0">
                <a:solidFill>
                  <a:srgbClr val="898989"/>
                </a:solidFill>
                <a:latin typeface="+mn-lt"/>
                <a:ea typeface="+mn-ea"/>
                <a:cs typeface="Arial" panose="020B0604020202020204" pitchFamily="34" charset="0"/>
              </a:rPr>
              <a:t>4</a:t>
            </a:fld>
            <a:endParaRPr lang="id-ID" altLang="en-US" sz="1200" kern="1200" dirty="0">
              <a:solidFill>
                <a:srgbClr val="898989"/>
              </a:solidFill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59</Words>
  <Application>Microsoft Office PowerPoint</Application>
  <PresentationFormat>A4 Paper (210x297 mm)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SimSun</vt:lpstr>
      <vt:lpstr>SimSun</vt:lpstr>
      <vt:lpstr>Arial</vt:lpstr>
      <vt:lpstr>Calibri</vt:lpstr>
      <vt:lpstr>Office Theme</vt:lpstr>
      <vt:lpstr>Rekapitulasi SNI Penetapan Tahun 2019 - Mei 2019 -     </vt:lpstr>
      <vt:lpstr>Grafik SNI Penetapan Tahun 2019 s.d. Mei 2019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Bahrudin</dc:creator>
  <cp:lastModifiedBy>lenovo1</cp:lastModifiedBy>
  <cp:revision>473</cp:revision>
  <dcterms:created xsi:type="dcterms:W3CDTF">2015-02-10T06:05:40Z</dcterms:created>
  <dcterms:modified xsi:type="dcterms:W3CDTF">2019-07-03T11:07:10Z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